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75" r:id="rId3"/>
    <p:sldId id="284" r:id="rId4"/>
    <p:sldId id="286" r:id="rId5"/>
    <p:sldId id="281" r:id="rId6"/>
    <p:sldId id="268" r:id="rId7"/>
    <p:sldId id="283" r:id="rId8"/>
    <p:sldId id="264" r:id="rId9"/>
  </p:sldIdLst>
  <p:sldSz cx="9144000" cy="5143500" type="screen16x9"/>
  <p:notesSz cx="9144000" cy="6858000"/>
  <p:embeddedFontLst>
    <p:embeddedFont>
      <p:font typeface="나눔바른고딕" panose="020B0603020101020101" pitchFamily="50" charset="-127"/>
      <p:regular r:id="rId10"/>
      <p:bold r:id="rId11"/>
    </p:embeddedFont>
    <p:embeddedFont>
      <p:font typeface="나눔바른고딕 Light" panose="020B0603020101020101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69A"/>
    <a:srgbClr val="4DB6AC"/>
    <a:srgbClr val="B2DFDB"/>
    <a:srgbClr val="1DE9B6"/>
    <a:srgbClr val="00897B"/>
    <a:srgbClr val="80CBC4"/>
    <a:srgbClr val="00BFA5"/>
    <a:srgbClr val="B2D5DB"/>
    <a:srgbClr val="64FFDA"/>
    <a:srgbClr val="004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95" autoAdjust="0"/>
    <p:restoredTop sz="94934" autoAdjust="0"/>
  </p:normalViewPr>
  <p:slideViewPr>
    <p:cSldViewPr>
      <p:cViewPr varScale="1">
        <p:scale>
          <a:sx n="87" d="100"/>
          <a:sy n="87" d="100"/>
        </p:scale>
        <p:origin x="48" y="75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 rot="2700000">
            <a:off x="6707022" y="-994173"/>
            <a:ext cx="2030655" cy="19918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8236" y="2429475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CATCH MIND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236" y="3075806"/>
            <a:ext cx="410445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프로젝트 기획안 발표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2700000">
            <a:off x="1351305" y="2177071"/>
            <a:ext cx="8085129" cy="7920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54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8100000">
            <a:off x="7341327" y="3714695"/>
            <a:ext cx="2766698" cy="1579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3388144" y="412285"/>
            <a:ext cx="5900374" cy="19469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8100000">
            <a:off x="5682898" y="1439526"/>
            <a:ext cx="4860084" cy="1946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2700000">
            <a:off x="2841419" y="1328253"/>
            <a:ext cx="4069534" cy="145545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8900000">
            <a:off x="6540747" y="3363613"/>
            <a:ext cx="4053501" cy="168191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71600" y="865998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 </a:t>
            </a:r>
            <a:r>
              <a:rPr lang="ko-KR" altLang="en-US" sz="1400" b="1">
                <a:solidFill>
                  <a:srgbClr val="4DB6A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잡아조</a:t>
            </a:r>
            <a:endParaRPr lang="ko-KR" altLang="en-US" sz="1200" b="1" dirty="0">
              <a:solidFill>
                <a:srgbClr val="4DB6A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36" y="709770"/>
            <a:ext cx="633324" cy="63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91A5EE10-8ABE-41EA-8792-4BEF5638E375}"/>
              </a:ext>
            </a:extLst>
          </p:cNvPr>
          <p:cNvSpPr/>
          <p:nvPr/>
        </p:nvSpPr>
        <p:spPr>
          <a:xfrm>
            <a:off x="1329784" y="1974449"/>
            <a:ext cx="1440160" cy="14401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2372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기획안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79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설명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8436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및 일정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4168" y="70520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멤버 구성</a:t>
            </a:r>
          </a:p>
        </p:txBody>
      </p:sp>
      <p:sp>
        <p:nvSpPr>
          <p:cNvPr id="16" name="타원 15"/>
          <p:cNvSpPr/>
          <p:nvPr/>
        </p:nvSpPr>
        <p:spPr>
          <a:xfrm>
            <a:off x="3872297" y="1974449"/>
            <a:ext cx="1440160" cy="14401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663236" y="1203598"/>
            <a:ext cx="3045573" cy="304557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281763" y="1903470"/>
            <a:ext cx="488181" cy="488181"/>
          </a:xfrm>
          <a:prstGeom prst="ellipse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4824276" y="1903470"/>
            <a:ext cx="488181" cy="488181"/>
          </a:xfrm>
          <a:prstGeom prst="ellipse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16564" y="1903470"/>
            <a:ext cx="488181" cy="488181"/>
          </a:xfrm>
          <a:prstGeom prst="ellipse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12496" y="2000021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90474" y="2000021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75147" y="2000021"/>
            <a:ext cx="59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65290" y="3561278"/>
            <a:ext cx="96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150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김세진</a:t>
            </a:r>
            <a:endParaRPr lang="ko-KR" altLang="en-US" sz="1400" b="1" spc="150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07803" y="3561278"/>
            <a:ext cx="96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150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신경식</a:t>
            </a:r>
            <a:endParaRPr lang="ko-KR" altLang="en-US" sz="1600" b="1" spc="150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0091" y="3561278"/>
            <a:ext cx="96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150">
                <a:solidFill>
                  <a:srgbClr val="26A6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임주희</a:t>
            </a:r>
            <a:endParaRPr lang="ko-KR" altLang="en-US" sz="1600" b="1" spc="150" dirty="0">
              <a:solidFill>
                <a:srgbClr val="26A69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50252" y="3869055"/>
            <a:ext cx="18375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구현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PPT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17874" y="3869055"/>
            <a:ext cx="213890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조사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GUI,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등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96930" y="3869055"/>
            <a:ext cx="19754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  <a:endParaRPr lang="en-US" altLang="ko-KR" sz="1200" b="1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PPT,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클라이언트 등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AB4F99A-A4B0-4158-A2B3-EE98B3EA3FB2}"/>
              </a:ext>
            </a:extLst>
          </p:cNvPr>
          <p:cNvSpPr/>
          <p:nvPr/>
        </p:nvSpPr>
        <p:spPr>
          <a:xfrm>
            <a:off x="131010" y="98757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35E72DD-4C0C-40A2-8361-A9BCFEA0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23" y="1205665"/>
            <a:ext cx="4241754" cy="379139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291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컨텐츠 기획안</a:t>
            </a: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DC797F-9315-44C7-805A-4EFA75A2C389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F681F1-6CE1-4BF9-99B1-3FB847F1FCE1}"/>
              </a:ext>
            </a:extLst>
          </p:cNvPr>
          <p:cNvSpPr txBox="1"/>
          <p:nvPr/>
        </p:nvSpPr>
        <p:spPr>
          <a:xfrm>
            <a:off x="212372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기획안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8B8543-1358-4EFC-AD72-03DF4880ADD9}"/>
              </a:ext>
            </a:extLst>
          </p:cNvPr>
          <p:cNvSpPr txBox="1"/>
          <p:nvPr/>
        </p:nvSpPr>
        <p:spPr>
          <a:xfrm>
            <a:off x="40679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설명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97C196-C437-4804-A3CA-5C79BA33FDC3}"/>
              </a:ext>
            </a:extLst>
          </p:cNvPr>
          <p:cNvSpPr txBox="1"/>
          <p:nvPr/>
        </p:nvSpPr>
        <p:spPr>
          <a:xfrm>
            <a:off x="788436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및 일정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BE930F-C0B2-4A45-8FB9-4112B235C8B6}"/>
              </a:ext>
            </a:extLst>
          </p:cNvPr>
          <p:cNvSpPr txBox="1"/>
          <p:nvPr/>
        </p:nvSpPr>
        <p:spPr>
          <a:xfrm>
            <a:off x="6084168" y="70520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CD6007-7715-46B0-82D2-12E2BE58FC74}"/>
              </a:ext>
            </a:extLst>
          </p:cNvPr>
          <p:cNvSpPr/>
          <p:nvPr/>
        </p:nvSpPr>
        <p:spPr>
          <a:xfrm>
            <a:off x="1996041" y="980900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3302A0-C894-427F-89AE-27F656DB7185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3A4C67-DC7D-4D43-B001-EC8F1113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88" y="1048805"/>
            <a:ext cx="5445224" cy="4083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D62BC7-E49D-4BC7-8DEC-6A3186918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354" y="1133949"/>
            <a:ext cx="5279901" cy="39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1"/>
          <a:stretch/>
        </p:blipFill>
        <p:spPr>
          <a:xfrm>
            <a:off x="-6350" y="982204"/>
            <a:ext cx="9150349" cy="416129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6349" y="982204"/>
            <a:ext cx="4644008" cy="4161296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291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컨텐츠 기획안</a:t>
            </a: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886" y="1518326"/>
            <a:ext cx="32190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넷마블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캐치마인드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벤치마킹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재치와 창의력 넘치는 그림 퀴즈 게임으로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오랜 시간 컬트적인 인기를 누림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6886" y="2451002"/>
            <a:ext cx="30750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무작위로 특정 단어가 주어지면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참여자 중 한 명이 캔버스에 그림을 그리면서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 참여자들에게 단어를 설명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묘사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4795" y="3291830"/>
            <a:ext cx="30571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그림을 그리는 출제자를 제외한 나머지 참여자들은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오직 그림만을 보고 정답을 유추해야 함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출제자는 채팅이 불가능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 시간 있음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3236" y="4220894"/>
            <a:ext cx="298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먼저 정답을 타이핑한 참여자는 점수를 얻고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참가자에게 문제 출제 기회가 주어짐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9552" y="1608834"/>
            <a:ext cx="432048" cy="432048"/>
          </a:xfrm>
          <a:prstGeom prst="ellipse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539552" y="2537261"/>
            <a:ext cx="432048" cy="432048"/>
          </a:xfrm>
          <a:prstGeom prst="ellipse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539552" y="3380769"/>
            <a:ext cx="432048" cy="432048"/>
          </a:xfrm>
          <a:prstGeom prst="ellipse">
            <a:avLst/>
          </a:prstGeom>
          <a:solidFill>
            <a:srgbClr val="B2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539552" y="4219733"/>
            <a:ext cx="432048" cy="432048"/>
          </a:xfrm>
          <a:prstGeom prst="ellipse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937"/>
          <a:stretch/>
        </p:blipFill>
        <p:spPr>
          <a:xfrm>
            <a:off x="567987" y="1651866"/>
            <a:ext cx="375178" cy="3078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32"/>
          <a:stretch/>
        </p:blipFill>
        <p:spPr>
          <a:xfrm>
            <a:off x="527409" y="2544708"/>
            <a:ext cx="463241" cy="3917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9" y="3437086"/>
            <a:ext cx="319413" cy="31941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506"/>
          <a:stretch/>
        </p:blipFill>
        <p:spPr>
          <a:xfrm>
            <a:off x="533216" y="4256771"/>
            <a:ext cx="444720" cy="3579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DDC797F-9315-44C7-805A-4EFA75A2C389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F681F1-6CE1-4BF9-99B1-3FB847F1FCE1}"/>
              </a:ext>
            </a:extLst>
          </p:cNvPr>
          <p:cNvSpPr txBox="1"/>
          <p:nvPr/>
        </p:nvSpPr>
        <p:spPr>
          <a:xfrm>
            <a:off x="212372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기획안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8B8543-1358-4EFC-AD72-03DF4880ADD9}"/>
              </a:ext>
            </a:extLst>
          </p:cNvPr>
          <p:cNvSpPr txBox="1"/>
          <p:nvPr/>
        </p:nvSpPr>
        <p:spPr>
          <a:xfrm>
            <a:off x="40679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설명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97C196-C437-4804-A3CA-5C79BA33FDC3}"/>
              </a:ext>
            </a:extLst>
          </p:cNvPr>
          <p:cNvSpPr txBox="1"/>
          <p:nvPr/>
        </p:nvSpPr>
        <p:spPr>
          <a:xfrm>
            <a:off x="788436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및 일정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BE930F-C0B2-4A45-8FB9-4112B235C8B6}"/>
              </a:ext>
            </a:extLst>
          </p:cNvPr>
          <p:cNvSpPr txBox="1"/>
          <p:nvPr/>
        </p:nvSpPr>
        <p:spPr>
          <a:xfrm>
            <a:off x="6084168" y="70520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CD6007-7715-46B0-82D2-12E2BE58FC74}"/>
              </a:ext>
            </a:extLst>
          </p:cNvPr>
          <p:cNvSpPr/>
          <p:nvPr/>
        </p:nvSpPr>
        <p:spPr>
          <a:xfrm>
            <a:off x="1996041" y="980900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3302A0-C894-427F-89AE-27F656DB7185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2372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기획안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79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설명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8436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및 일정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44709" y="98757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084168" y="70520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설명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228A31-4BDD-456E-8B6D-42192E329804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B9CB59-772B-40E2-B580-25D8C099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08" y="1107213"/>
            <a:ext cx="6772783" cy="395812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96730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기술 예상안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23528" y="1707654"/>
            <a:ext cx="2628546" cy="2664296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>
            <a:noFill/>
          </a:ln>
          <a:effectLst>
            <a:outerShdw blurRad="381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64077" y="1707654"/>
            <a:ext cx="2628546" cy="2664296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>
            <a:noFill/>
          </a:ln>
          <a:effectLst>
            <a:outerShdw blurRad="381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181576" y="1707654"/>
            <a:ext cx="2628546" cy="2664296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>
            <a:noFill/>
          </a:ln>
          <a:effectLst>
            <a:outerShdw blurRad="381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349769" y="4083918"/>
            <a:ext cx="576064" cy="576064"/>
          </a:xfrm>
          <a:prstGeom prst="ellipse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290318" y="4083918"/>
            <a:ext cx="576064" cy="576064"/>
          </a:xfrm>
          <a:prstGeom prst="ellipse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7207817" y="4083918"/>
            <a:ext cx="576064" cy="576064"/>
          </a:xfrm>
          <a:prstGeom prst="ellipse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13" y="4176081"/>
            <a:ext cx="361775" cy="3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131518"/>
            <a:ext cx="457200" cy="457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96566" y="1923678"/>
            <a:ext cx="88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10206" y="1923678"/>
            <a:ext cx="1148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 채팅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00292" y="1923678"/>
            <a:ext cx="140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214" y="2347004"/>
            <a:ext cx="2622452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awt, swing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좌표를 받아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(MouseMotionListener)</a:t>
            </a: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 그리기 기능 구현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굵기 선택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지우개 기능 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67124" y="2347004"/>
            <a:ext cx="2622452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TCP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기반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멀티채팅 활용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참가자 명단 디스플레이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현재까지 배운 내용들의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총괄적인 복습 목표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87670" y="2347004"/>
            <a:ext cx="2622452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LayoutManager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및 학습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swing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컴포넌트 다각적 활용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 소스 직접 제작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디자인에 대한 학습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UX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관한 탐구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44" y="4121968"/>
            <a:ext cx="457303" cy="457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1D47D6-A0CA-4EB9-9E26-390F906A3180}"/>
              </a:ext>
            </a:extLst>
          </p:cNvPr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5BBFF1-1615-49C7-A076-D64095CA1F8C}"/>
              </a:ext>
            </a:extLst>
          </p:cNvPr>
          <p:cNvSpPr txBox="1"/>
          <p:nvPr/>
        </p:nvSpPr>
        <p:spPr>
          <a:xfrm>
            <a:off x="212372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기획안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8579A3-CAEC-4486-9E18-7A87683DDE1E}"/>
              </a:ext>
            </a:extLst>
          </p:cNvPr>
          <p:cNvSpPr txBox="1"/>
          <p:nvPr/>
        </p:nvSpPr>
        <p:spPr>
          <a:xfrm>
            <a:off x="40679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설명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6BEED1-DF0C-4C92-B0DC-3EE9BBBFC366}"/>
              </a:ext>
            </a:extLst>
          </p:cNvPr>
          <p:cNvSpPr txBox="1"/>
          <p:nvPr/>
        </p:nvSpPr>
        <p:spPr>
          <a:xfrm>
            <a:off x="788436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및 일정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2CA6A7-EEFB-482F-BF5F-2A0D35817286}"/>
              </a:ext>
            </a:extLst>
          </p:cNvPr>
          <p:cNvSpPr txBox="1"/>
          <p:nvPr/>
        </p:nvSpPr>
        <p:spPr>
          <a:xfrm>
            <a:off x="6084168" y="70520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913AD8-68D4-46F2-8185-24C5874EEE88}"/>
              </a:ext>
            </a:extLst>
          </p:cNvPr>
          <p:cNvSpPr/>
          <p:nvPr/>
        </p:nvSpPr>
        <p:spPr>
          <a:xfrm>
            <a:off x="5981981" y="98757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C0D1B2-3438-480F-A147-9EC0DDE29D14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0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95486"/>
            <a:ext cx="9144000" cy="792088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2372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기획안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7944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설명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84368" y="7052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및 일정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14362" y="987574"/>
            <a:ext cx="1291688" cy="65609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084168" y="70520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9770" y="295836"/>
            <a:ext cx="320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및 일정 예상안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E3F84D-9047-4716-A1A3-2BECE09BCE8E}"/>
              </a:ext>
            </a:extLst>
          </p:cNvPr>
          <p:cNvSpPr txBox="1"/>
          <p:nvPr/>
        </p:nvSpPr>
        <p:spPr>
          <a:xfrm>
            <a:off x="395536" y="451596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02E1B-A59A-4362-ACDD-FCF2898FDF40}"/>
              </a:ext>
            </a:extLst>
          </p:cNvPr>
          <p:cNvSpPr txBox="1"/>
          <p:nvPr/>
        </p:nvSpPr>
        <p:spPr>
          <a:xfrm>
            <a:off x="2123728" y="4515966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Part. 1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D6BD27-647E-4780-A921-BE8C4F25715B}"/>
              </a:ext>
            </a:extLst>
          </p:cNvPr>
          <p:cNvSpPr txBox="1"/>
          <p:nvPr/>
        </p:nvSpPr>
        <p:spPr>
          <a:xfrm>
            <a:off x="3779912" y="451596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Part. 2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1CA2EF-945E-4A33-8C97-25A00122BB3D}"/>
              </a:ext>
            </a:extLst>
          </p:cNvPr>
          <p:cNvSpPr txBox="1"/>
          <p:nvPr/>
        </p:nvSpPr>
        <p:spPr>
          <a:xfrm>
            <a:off x="5508104" y="451596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 및 발표 준비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3BFE1-13E7-4CCF-AE7E-578D84DCB5FD}"/>
              </a:ext>
            </a:extLst>
          </p:cNvPr>
          <p:cNvSpPr txBox="1"/>
          <p:nvPr/>
        </p:nvSpPr>
        <p:spPr>
          <a:xfrm>
            <a:off x="7174718" y="4515966"/>
            <a:ext cx="1285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6279F0D-C340-408B-89F0-D8B8625A8578}"/>
              </a:ext>
            </a:extLst>
          </p:cNvPr>
          <p:cNvCxnSpPr/>
          <p:nvPr/>
        </p:nvCxnSpPr>
        <p:spPr>
          <a:xfrm>
            <a:off x="486594" y="3558654"/>
            <a:ext cx="14041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AD0341B-296D-41B3-B5BA-B59784B7CB36}"/>
              </a:ext>
            </a:extLst>
          </p:cNvPr>
          <p:cNvCxnSpPr/>
          <p:nvPr/>
        </p:nvCxnSpPr>
        <p:spPr>
          <a:xfrm>
            <a:off x="2219040" y="3133204"/>
            <a:ext cx="140415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C2ECC73-5A0C-4AAA-932C-A8FC0656BBE2}"/>
              </a:ext>
            </a:extLst>
          </p:cNvPr>
          <p:cNvCxnSpPr/>
          <p:nvPr/>
        </p:nvCxnSpPr>
        <p:spPr>
          <a:xfrm>
            <a:off x="3869922" y="2736974"/>
            <a:ext cx="140415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D3CF69C-5CDD-42BE-AE25-DE17D9E391F2}"/>
              </a:ext>
            </a:extLst>
          </p:cNvPr>
          <p:cNvCxnSpPr/>
          <p:nvPr/>
        </p:nvCxnSpPr>
        <p:spPr>
          <a:xfrm>
            <a:off x="5601258" y="2330326"/>
            <a:ext cx="140415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233B723-83F6-4354-91FC-8E01A9BEA7EF}"/>
              </a:ext>
            </a:extLst>
          </p:cNvPr>
          <p:cNvCxnSpPr/>
          <p:nvPr/>
        </p:nvCxnSpPr>
        <p:spPr>
          <a:xfrm>
            <a:off x="7263618" y="1964804"/>
            <a:ext cx="1404156" cy="0"/>
          </a:xfrm>
          <a:prstGeom prst="line">
            <a:avLst/>
          </a:prstGeom>
          <a:ln w="38100">
            <a:solidFill>
              <a:srgbClr val="4DB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7D619E9-971D-47BF-AC7D-6FD24724045F}"/>
              </a:ext>
            </a:extLst>
          </p:cNvPr>
          <p:cNvSpPr txBox="1"/>
          <p:nvPr/>
        </p:nvSpPr>
        <p:spPr>
          <a:xfrm>
            <a:off x="395536" y="357986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및 계획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A4FCF3-EFFB-4F66-8DE8-0F5A2C2A847B}"/>
              </a:ext>
            </a:extLst>
          </p:cNvPr>
          <p:cNvSpPr txBox="1"/>
          <p:nvPr/>
        </p:nvSpPr>
        <p:spPr>
          <a:xfrm>
            <a:off x="2123728" y="3147814"/>
            <a:ext cx="149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4FD13B-03AD-45F3-AD78-18CFD9730EDB}"/>
              </a:ext>
            </a:extLst>
          </p:cNvPr>
          <p:cNvSpPr txBox="1"/>
          <p:nvPr/>
        </p:nvSpPr>
        <p:spPr>
          <a:xfrm>
            <a:off x="3779912" y="274825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D3859B-EB41-4D3F-8D38-50827A7F6B3F}"/>
              </a:ext>
            </a:extLst>
          </p:cNvPr>
          <p:cNvSpPr txBox="1"/>
          <p:nvPr/>
        </p:nvSpPr>
        <p:spPr>
          <a:xfrm>
            <a:off x="5508104" y="2354199"/>
            <a:ext cx="1497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F064A4-B1AB-49E8-8BF6-7D64CFDF9D98}"/>
              </a:ext>
            </a:extLst>
          </p:cNvPr>
          <p:cNvSpPr txBox="1"/>
          <p:nvPr/>
        </p:nvSpPr>
        <p:spPr>
          <a:xfrm>
            <a:off x="7174718" y="1978620"/>
            <a:ext cx="1493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897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발표</a:t>
            </a:r>
            <a:endParaRPr lang="ko-KR" altLang="en-US" sz="1200" b="1" dirty="0">
              <a:solidFill>
                <a:srgbClr val="00897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52E334-0B96-48B4-8C5F-4CE39D0E0201}"/>
              </a:ext>
            </a:extLst>
          </p:cNvPr>
          <p:cNvSpPr txBox="1"/>
          <p:nvPr/>
        </p:nvSpPr>
        <p:spPr>
          <a:xfrm>
            <a:off x="395536" y="3254717"/>
            <a:ext cx="1664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시작 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(11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~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FA98CD-2D9D-4FA1-AD98-668C1A037B08}"/>
              </a:ext>
            </a:extLst>
          </p:cNvPr>
          <p:cNvSpPr txBox="1"/>
          <p:nvPr/>
        </p:nvSpPr>
        <p:spPr>
          <a:xfrm>
            <a:off x="2123728" y="2853372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14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FD457C-011D-41B2-9F85-FEE06637CB95}"/>
              </a:ext>
            </a:extLst>
          </p:cNvPr>
          <p:cNvSpPr txBox="1"/>
          <p:nvPr/>
        </p:nvSpPr>
        <p:spPr>
          <a:xfrm>
            <a:off x="3779912" y="2454156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 ~ 17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DC691A-98FE-4681-9189-8F4B5AB2FBB0}"/>
              </a:ext>
            </a:extLst>
          </p:cNvPr>
          <p:cNvSpPr txBox="1"/>
          <p:nvPr/>
        </p:nvSpPr>
        <p:spPr>
          <a:xfrm>
            <a:off x="5514454" y="2054994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D84B66-42D3-4D05-A904-DAED26441AA5}"/>
              </a:ext>
            </a:extLst>
          </p:cNvPr>
          <p:cNvSpPr txBox="1"/>
          <p:nvPr/>
        </p:nvSpPr>
        <p:spPr>
          <a:xfrm>
            <a:off x="7168368" y="1695976"/>
            <a:ext cx="1220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발표일 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(19</a:t>
            </a:r>
            <a:r>
              <a:rPr lang="ko-KR" altLang="en-US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100" b="1">
                <a:solidFill>
                  <a:srgbClr val="80CB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100" b="1" dirty="0">
              <a:solidFill>
                <a:srgbClr val="80CBC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B73A14-9B9D-4AB3-8B2C-464A1EE87A12}"/>
              </a:ext>
            </a:extLst>
          </p:cNvPr>
          <p:cNvSpPr txBox="1"/>
          <p:nvPr/>
        </p:nvSpPr>
        <p:spPr>
          <a:xfrm>
            <a:off x="399248" y="3776836"/>
            <a:ext cx="1724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벤치마킹 및 선정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기획안 작성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PPT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1F7153-0F98-411B-A094-F36FD5C9083E}"/>
              </a:ext>
            </a:extLst>
          </p:cNvPr>
          <p:cNvSpPr txBox="1"/>
          <p:nvPr/>
        </p:nvSpPr>
        <p:spPr>
          <a:xfrm>
            <a:off x="2115220" y="3345949"/>
            <a:ext cx="1664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베이스 디자인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구성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D6ACBF-885D-488B-9DC5-A6D335B9EDCE}"/>
              </a:ext>
            </a:extLst>
          </p:cNvPr>
          <p:cNvSpPr txBox="1"/>
          <p:nvPr/>
        </p:nvSpPr>
        <p:spPr>
          <a:xfrm>
            <a:off x="3773562" y="2950840"/>
            <a:ext cx="1662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구현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디버깅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899EFE-BB04-45DF-92FB-AB4BA9F587F8}"/>
              </a:ext>
            </a:extLst>
          </p:cNvPr>
          <p:cNvSpPr txBox="1"/>
          <p:nvPr/>
        </p:nvSpPr>
        <p:spPr>
          <a:xfrm>
            <a:off x="5508104" y="2565400"/>
            <a:ext cx="1643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테스트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.exe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패키징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및 피드백 취합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8C8ECC-7849-4229-AC62-8753A7DD4DC1}"/>
              </a:ext>
            </a:extLst>
          </p:cNvPr>
          <p:cNvSpPr txBox="1"/>
          <p:nvPr/>
        </p:nvSpPr>
        <p:spPr>
          <a:xfrm>
            <a:off x="7180700" y="2179960"/>
            <a:ext cx="1783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시연</a:t>
            </a:r>
            <a:endParaRPr lang="en-US" altLang="ko-KR" sz="11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D0862BF-EFF1-47DE-ACCD-01F415344B8A}"/>
              </a:ext>
            </a:extLst>
          </p:cNvPr>
          <p:cNvCxnSpPr/>
          <p:nvPr/>
        </p:nvCxnSpPr>
        <p:spPr>
          <a:xfrm>
            <a:off x="0" y="4443958"/>
            <a:ext cx="914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D09FDC-ACED-450D-853A-8427175EC941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비트캠프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웹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</a:t>
            </a:r>
            <a:r>
              <a:rPr lang="ko-KR" altLang="en-US" sz="7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7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64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80528" y="-164554"/>
            <a:ext cx="2088232" cy="540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L 도형 54"/>
          <p:cNvSpPr/>
          <p:nvPr/>
        </p:nvSpPr>
        <p:spPr>
          <a:xfrm rot="2700000">
            <a:off x="490941" y="-243614"/>
            <a:ext cx="5322543" cy="5414311"/>
          </a:xfrm>
          <a:prstGeom prst="corner">
            <a:avLst>
              <a:gd name="adj1" fmla="val 17615"/>
              <a:gd name="adj2" fmla="val 1959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L 도형 53"/>
          <p:cNvSpPr/>
          <p:nvPr/>
        </p:nvSpPr>
        <p:spPr>
          <a:xfrm rot="2700000">
            <a:off x="1563757" y="197261"/>
            <a:ext cx="4602673" cy="4682030"/>
          </a:xfrm>
          <a:prstGeom prst="corner">
            <a:avLst>
              <a:gd name="adj1" fmla="val 17615"/>
              <a:gd name="adj2" fmla="val 195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L 도형 52"/>
          <p:cNvSpPr/>
          <p:nvPr/>
        </p:nvSpPr>
        <p:spPr>
          <a:xfrm rot="2700000">
            <a:off x="2645950" y="198120"/>
            <a:ext cx="4600965" cy="4680292"/>
          </a:xfrm>
          <a:prstGeom prst="corner">
            <a:avLst>
              <a:gd name="adj1" fmla="val 17615"/>
              <a:gd name="adj2" fmla="val 195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54" y="1419622"/>
            <a:ext cx="1320182" cy="13201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0072" y="259298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 H A N K   Y O U !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L 도형 51"/>
          <p:cNvSpPr/>
          <p:nvPr/>
        </p:nvSpPr>
        <p:spPr>
          <a:xfrm rot="2700000">
            <a:off x="3572447" y="283620"/>
            <a:ext cx="4430823" cy="4507217"/>
          </a:xfrm>
          <a:prstGeom prst="corner">
            <a:avLst>
              <a:gd name="adj1" fmla="val 17615"/>
              <a:gd name="adj2" fmla="val 19592"/>
            </a:avLst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 rot="2700000">
            <a:off x="3863205" y="317004"/>
            <a:ext cx="4525249" cy="4507217"/>
          </a:xfrm>
          <a:prstGeom prst="corner">
            <a:avLst>
              <a:gd name="adj1" fmla="val 19641"/>
              <a:gd name="adj2" fmla="val 1959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434</Words>
  <Application>Microsoft Office PowerPoint</Application>
  <PresentationFormat>화면 슬라이드 쇼(16:9)</PresentationFormat>
  <Paragraphs>114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나눔바른고딕 Light</vt:lpstr>
      <vt:lpstr>맑은 고딕</vt:lpstr>
      <vt:lpstr>Arial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KSJ</dc:creator>
  <cp:lastModifiedBy>세진 김</cp:lastModifiedBy>
  <cp:revision>116</cp:revision>
  <dcterms:created xsi:type="dcterms:W3CDTF">2006-10-05T04:04:58Z</dcterms:created>
  <dcterms:modified xsi:type="dcterms:W3CDTF">2018-10-12T00:39:42Z</dcterms:modified>
</cp:coreProperties>
</file>